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36"/>
  </p:notesMasterIdLst>
  <p:handoutMasterIdLst>
    <p:handoutMasterId r:id="rId37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269" r:id="rId20"/>
    <p:sldId id="270" r:id="rId21"/>
    <p:sldId id="308" r:id="rId22"/>
    <p:sldId id="309" r:id="rId23"/>
    <p:sldId id="310" r:id="rId24"/>
    <p:sldId id="311" r:id="rId25"/>
    <p:sldId id="272" r:id="rId26"/>
    <p:sldId id="274" r:id="rId27"/>
    <p:sldId id="312" r:id="rId28"/>
    <p:sldId id="313" r:id="rId29"/>
    <p:sldId id="299" r:id="rId30"/>
    <p:sldId id="275" r:id="rId31"/>
    <p:sldId id="278" r:id="rId32"/>
    <p:sldId id="298" r:id="rId33"/>
    <p:sldId id="288" r:id="rId34"/>
    <p:sldId id="302" r:id="rId35"/>
  </p:sldIdLst>
  <p:sldSz cx="24384000" cy="13716000"/>
  <p:notesSz cx="6858000" cy="9144000"/>
  <p:custDataLst>
    <p:tags r:id="rId3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4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__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D0923-CC0A-419A-AAB5-0A6B7F663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034" r="-65"/>
          <a:stretch/>
        </p:blipFill>
        <p:spPr>
          <a:xfrm>
            <a:off x="990600" y="4419600"/>
            <a:ext cx="11353800" cy="7118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454AE2-1562-4E6A-848E-6BD701F65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" t="5202"/>
          <a:stretch/>
        </p:blipFill>
        <p:spPr>
          <a:xfrm>
            <a:off x="13411200" y="62925"/>
            <a:ext cx="10972800" cy="624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6EF0B6-B17A-4F2A-9F3D-675272D22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99" t="6044" r="-1"/>
          <a:stretch/>
        </p:blipFill>
        <p:spPr>
          <a:xfrm>
            <a:off x="12801601" y="-294647"/>
            <a:ext cx="11582400" cy="64891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50DA519A-B882-4D36-881E-EB6233956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951503"/>
              </p:ext>
            </p:extLst>
          </p:nvPr>
        </p:nvGraphicFramePr>
        <p:xfrm>
          <a:off x="6553676" y="455601"/>
          <a:ext cx="11856719" cy="12804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4" imgW="8058035" imgH="10048807" progId="Visio.Drawing.15">
                  <p:embed/>
                </p:oleObj>
              </mc:Choice>
              <mc:Fallback>
                <p:oleObj name="Visio" r:id="rId4" imgW="8058035" imgH="10048807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5379467-DE8E-4D1E-BF6F-D01D082B2D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676" y="455601"/>
                        <a:ext cx="11856719" cy="12804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830996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部分单元测试用例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C6F2E-9DE6-4C8E-8989-3D6DFA62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75954"/>
            <a:ext cx="9144000" cy="1256409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4499048"/>
            <a:chOff x="2471383" y="1966347"/>
            <a:chExt cx="10336743" cy="4499048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5"/>
              <a:ext cx="10336743" cy="21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同时跑道上也有一些陷阱，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掉入陷阱会使人物死亡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通关完成后所获得的金币换算成最终分数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Pages>0</Pages>
  <Words>667</Words>
  <Characters>0</Characters>
  <Application>Microsoft Office PowerPoint</Application>
  <PresentationFormat>自定义</PresentationFormat>
  <Lines>0</Lines>
  <Paragraphs>198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Diavlo Black Regular</vt:lpstr>
      <vt:lpstr>Diavlo Bold Regular</vt:lpstr>
      <vt:lpstr>et-line</vt:lpstr>
      <vt:lpstr>FontAwesome Regular</vt:lpstr>
      <vt:lpstr>Gill Sans</vt:lpstr>
      <vt:lpstr>Heiti SC Light</vt:lpstr>
      <vt:lpstr>ＭＳ Ｐゴシック</vt:lpstr>
      <vt:lpstr>Open Sans</vt:lpstr>
      <vt:lpstr>楷体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王 淑慧</cp:lastModifiedBy>
  <cp:revision>111</cp:revision>
  <dcterms:modified xsi:type="dcterms:W3CDTF">2019-06-13T12:12:23Z</dcterms:modified>
</cp:coreProperties>
</file>